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6"/>
  </p:notesMasterIdLst>
  <p:handoutMasterIdLst>
    <p:handoutMasterId r:id="rId7"/>
  </p:handoutMasterIdLst>
  <p:sldIdLst>
    <p:sldId id="387" r:id="rId3"/>
    <p:sldId id="397" r:id="rId4"/>
    <p:sldId id="398" r:id="rId5"/>
  </p:sldIdLst>
  <p:sldSz cx="10693400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0"/>
    <a:srgbClr val="FFCC00"/>
    <a:srgbClr val="6EC4E7"/>
    <a:srgbClr val="F57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17"/>
    <p:restoredTop sz="86410"/>
  </p:normalViewPr>
  <p:slideViewPr>
    <p:cSldViewPr>
      <p:cViewPr varScale="1">
        <p:scale>
          <a:sx n="91" d="100"/>
          <a:sy n="91" d="100"/>
        </p:scale>
        <p:origin x="-2280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872" y="-77"/>
      </p:cViewPr>
      <p:guideLst>
        <p:guide orient="horz" pos="2382"/>
        <p:guide pos="33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5A9FD-BEC2-4AEF-ADCE-FF76745012A5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7D7F1-46F5-429E-B8C8-65C4ADFF6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634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D74A-4AF9-43F8-BECB-FCAD258CD078}" type="datetimeFigureOut">
              <a:rPr lang="it-IT" smtClean="0"/>
              <a:pPr/>
              <a:t>17/01/2018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5DCB3-4579-4863-AC27-E7A01D5C92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39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706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7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spc="5" dirty="0">
                <a:solidFill>
                  <a:srgbClr val="FFFFFF"/>
                </a:solidFill>
              </a:rPr>
              <a:t>Progetto cofinanziato  </a:t>
            </a:r>
            <a:r>
              <a:rPr spc="-5" dirty="0">
                <a:solidFill>
                  <a:srgbClr val="FFFFFF"/>
                </a:solidFill>
              </a:rPr>
              <a:t>sul </a:t>
            </a:r>
            <a:r>
              <a:rPr spc="-10" dirty="0">
                <a:solidFill>
                  <a:srgbClr val="FFFFFF"/>
                </a:solidFill>
              </a:rPr>
              <a:t>bando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I1b12_cluster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01711" y="6872301"/>
            <a:ext cx="361950" cy="279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spc="50" dirty="0">
                <a:solidFill>
                  <a:srgbClr val="FFFFFF"/>
                </a:solidFill>
              </a:rPr>
              <a:pPr marL="180340">
                <a:lnSpc>
                  <a:spcPts val="2085"/>
                </a:lnSpc>
              </a:pPr>
              <a:t>‹N›</a:t>
            </a:fld>
            <a:endParaRPr spc="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08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968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46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64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76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653338" y="403225"/>
            <a:ext cx="2305050" cy="64087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5925" cy="64087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3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spc="5" dirty="0">
                <a:solidFill>
                  <a:srgbClr val="FFFFFF"/>
                </a:solidFill>
              </a:rPr>
              <a:t>Progetto cofinanziato  </a:t>
            </a:r>
            <a:r>
              <a:rPr spc="-5" dirty="0">
                <a:solidFill>
                  <a:srgbClr val="FFFFFF"/>
                </a:solidFill>
              </a:rPr>
              <a:t>sul </a:t>
            </a:r>
            <a:r>
              <a:rPr spc="-10" dirty="0">
                <a:solidFill>
                  <a:srgbClr val="FFFFFF"/>
                </a:solidFill>
              </a:rPr>
              <a:t>bando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I1b12_cluster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01711" y="6872301"/>
            <a:ext cx="361950" cy="279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spc="50" dirty="0">
                <a:solidFill>
                  <a:srgbClr val="FFFFFF"/>
                </a:solidFill>
              </a:rPr>
              <a:pPr marL="180340">
                <a:lnSpc>
                  <a:spcPts val="2085"/>
                </a:lnSpc>
              </a:pPr>
              <a:t>‹N›</a:t>
            </a:fld>
            <a:endParaRPr spc="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0"/>
            <a:ext cx="10692130" cy="7570720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487141" y="72649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686734" y="72649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805975" y="72649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905974" y="72649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029621" y="72649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94520" y="69562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73159" y="69276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089021" y="68400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272651" y="67231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83103" y="65567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497403" y="65241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527958" y="66873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543338" y="68724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537369" y="69286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487147" y="69676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512528" y="69567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461652" y="71536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576993" y="70707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805378" y="70437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673349" y="68553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9712883" y="66706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576993" y="65075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366363" y="65400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255962" y="67064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071991" y="68230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156624" y="70197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9178010" y="73283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540000" y="65451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Holder 2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cofinanziato  </a:t>
            </a:r>
            <a:r>
              <a:rPr lang="it-IT" spc="-5"/>
              <a:t>sul </a:t>
            </a:r>
            <a:r>
              <a:rPr lang="it-IT" spc="-10"/>
              <a:t>bando</a:t>
            </a:r>
            <a:r>
              <a:rPr lang="it-IT" spc="-85"/>
              <a:t> </a:t>
            </a:r>
            <a:r>
              <a:rPr lang="it-IT" spc="5"/>
              <a:t>I1b12_cluster</a:t>
            </a:r>
            <a:endParaRPr lang="it-IT" spc="5" dirty="0"/>
          </a:p>
        </p:txBody>
      </p:sp>
      <p:sp>
        <p:nvSpPr>
          <p:cNvPr id="46" name="Holder 4"/>
          <p:cNvSpPr>
            <a:spLocks noGrp="1"/>
          </p:cNvSpPr>
          <p:nvPr>
            <p:ph type="sldNum" sz="quarter" idx="7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 dirty="0"/>
              <a:t>Progetto cofinanziato  </a:t>
            </a:r>
            <a:r>
              <a:rPr lang="it-IT" spc="-5" dirty="0"/>
              <a:t>sul </a:t>
            </a:r>
            <a:r>
              <a:rPr lang="it-IT" spc="-10" dirty="0"/>
              <a:t>bando</a:t>
            </a:r>
            <a:r>
              <a:rPr lang="it-IT" spc="-85" dirty="0"/>
              <a:t> </a:t>
            </a:r>
            <a:r>
              <a:rPr lang="it-IT" spc="5" dirty="0"/>
              <a:t>I1b12_cluster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20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75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0250" y="1885950"/>
            <a:ext cx="9221788" cy="314483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30250" y="5060950"/>
            <a:ext cx="9221788" cy="1654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95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5487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2012950"/>
            <a:ext cx="4535488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11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38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87141" y="72649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686734" y="72649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805975" y="72649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905974" y="72649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029621" y="72649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194520" y="69562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73159" y="69276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89021" y="68400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272651" y="67231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383103" y="65567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497403" y="65241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527958" y="66873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543338" y="68724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537369" y="69286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487147" y="69676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512528" y="69567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461652" y="71536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576993" y="70707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805378" y="70437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673349" y="68553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12883" y="66706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9576993" y="65075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366363" y="65400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255962" y="67064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071991" y="68230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156624" y="70197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178010" y="73283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40000" y="65451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Holder 2"/>
          <p:cNvSpPr>
            <a:spLocks noGrp="1"/>
          </p:cNvSpPr>
          <p:nvPr>
            <p:ph type="ftr" sz="quarter" idx="3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 dirty="0"/>
              <a:t>Progetto cofinanziato  </a:t>
            </a:r>
            <a:r>
              <a:rPr lang="it-IT" spc="-5" dirty="0"/>
              <a:t>sul </a:t>
            </a:r>
            <a:r>
              <a:rPr lang="it-IT" spc="-10" dirty="0"/>
              <a:t>bando</a:t>
            </a:r>
            <a:r>
              <a:rPr lang="it-IT" spc="-85" dirty="0"/>
              <a:t> </a:t>
            </a:r>
            <a:r>
              <a:rPr lang="it-IT" spc="5" dirty="0"/>
              <a:t>I1b12_cluster</a:t>
            </a:r>
          </a:p>
        </p:txBody>
      </p:sp>
      <p:sp>
        <p:nvSpPr>
          <p:cNvPr id="45" name="Holder 4"/>
          <p:cNvSpPr>
            <a:spLocks noGrp="1"/>
          </p:cNvSpPr>
          <p:nvPr>
            <p:ph type="sldNum" sz="quarter" idx="4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9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273406"/>
            <a:ext cx="10692130" cy="1512570"/>
          </a:xfrm>
          <a:custGeom>
            <a:avLst/>
            <a:gdLst/>
            <a:ahLst/>
            <a:cxnLst/>
            <a:rect l="l" t="t" r="r" b="b"/>
            <a:pathLst>
              <a:path w="10692130" h="1512570">
                <a:moveTo>
                  <a:pt x="0" y="1511998"/>
                </a:moveTo>
                <a:lnTo>
                  <a:pt x="10692003" y="1511998"/>
                </a:lnTo>
                <a:lnTo>
                  <a:pt x="10692003" y="0"/>
                </a:lnTo>
                <a:lnTo>
                  <a:pt x="0" y="0"/>
                </a:lnTo>
                <a:lnTo>
                  <a:pt x="0" y="1511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9135" y="376076"/>
            <a:ext cx="496048" cy="559542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49053" y="412846"/>
            <a:ext cx="1143469" cy="551459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70037" y="463478"/>
            <a:ext cx="1182844" cy="378428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7019" y="352425"/>
            <a:ext cx="996467" cy="569721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8241" y="6761530"/>
            <a:ext cx="1280960" cy="498475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CasellaDiTesto 43"/>
          <p:cNvSpPr txBox="1"/>
          <p:nvPr/>
        </p:nvSpPr>
        <p:spPr>
          <a:xfrm>
            <a:off x="443386" y="3254562"/>
            <a:ext cx="9018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err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Proposal</a:t>
            </a:r>
            <a:r>
              <a:rPr lang="it-IT" sz="40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Title/ </a:t>
            </a:r>
            <a:r>
              <a:rPr lang="it-IT" sz="4000" b="1" dirty="0" err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Competences</a:t>
            </a:r>
            <a:endParaRPr lang="it-IT" sz="40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43387" y="2034289"/>
            <a:ext cx="3627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err="1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EPoSS</a:t>
            </a:r>
            <a:r>
              <a:rPr lang="fr-FR" sz="1600" b="1" i="1" dirty="0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fr-FR" sz="1600" b="1" i="1" dirty="0" err="1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Proposer’s</a:t>
            </a:r>
            <a:r>
              <a:rPr lang="fr-FR" sz="1600" b="1" i="1" dirty="0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 Day</a:t>
            </a:r>
            <a:endParaRPr lang="fr-FR" sz="1600" b="1" i="1" dirty="0">
              <a:solidFill>
                <a:schemeClr val="bg1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it-IT" sz="16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08/02/2018</a:t>
            </a:r>
            <a:endParaRPr lang="it-IT" sz="1600" b="1" baseline="30000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3585" y="509622"/>
            <a:ext cx="262731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-1783080" y="1005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45" name="CasellaDiTesto 45"/>
          <p:cNvSpPr txBox="1"/>
          <p:nvPr/>
        </p:nvSpPr>
        <p:spPr>
          <a:xfrm>
            <a:off x="443387" y="5296182"/>
            <a:ext cx="3218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Company </a:t>
            </a:r>
            <a:r>
              <a:rPr lang="it-IT" b="1" dirty="0" err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Name</a:t>
            </a:r>
            <a:r>
              <a:rPr lang="it-IT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endParaRPr lang="it-IT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r>
              <a:rPr lang="it-IT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Type</a:t>
            </a:r>
            <a:r>
              <a:rPr lang="it-IT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of Company</a:t>
            </a:r>
            <a:endParaRPr lang="it-IT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CasellaDiTesto 45"/>
          <p:cNvSpPr txBox="1"/>
          <p:nvPr/>
        </p:nvSpPr>
        <p:spPr>
          <a:xfrm>
            <a:off x="4432300" y="5296182"/>
            <a:ext cx="3218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Roberto </a:t>
            </a:r>
            <a:r>
              <a:rPr lang="it-IT" b="1" dirty="0" err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Caminiti</a:t>
            </a:r>
            <a:endParaRPr lang="it-IT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Technical Advisor</a:t>
            </a:r>
            <a:endParaRPr lang="it-IT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305" y="428625"/>
            <a:ext cx="1979969" cy="522492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486305" y="400116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Call </a:t>
            </a:r>
            <a:r>
              <a:rPr lang="it-IT" sz="2800" b="1" dirty="0" err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Name</a:t>
            </a:r>
            <a:endParaRPr lang="it-IT" sz="2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6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27300" y="428625"/>
            <a:ext cx="541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Company </a:t>
            </a:r>
            <a:r>
              <a:rPr lang="it-IT" dirty="0" err="1" smtClean="0"/>
              <a:t>Profile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Objective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Running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r>
              <a:rPr lang="it-IT" dirty="0" smtClean="0"/>
              <a:t>/Success </a:t>
            </a:r>
            <a:r>
              <a:rPr lang="it-IT" dirty="0" err="1" smtClean="0"/>
              <a:t>Projects</a:t>
            </a:r>
            <a:r>
              <a:rPr lang="it-IT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0202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  <p:graphicFrame>
        <p:nvGraphicFramePr>
          <p:cNvPr id="5" name="Group 427">
            <a:extLst>
              <a:ext uri="{FF2B5EF4-FFF2-40B4-BE49-F238E27FC236}">
                <a16:creationId xmlns="" xmlns:a16="http://schemas.microsoft.com/office/drawing/2014/main" id="{73DDABB0-2F5A-493B-B7C1-BC704E8895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611625"/>
              </p:ext>
            </p:extLst>
          </p:nvPr>
        </p:nvGraphicFramePr>
        <p:xfrm>
          <a:off x="469900" y="657228"/>
          <a:ext cx="9829798" cy="4876796"/>
        </p:xfrm>
        <a:graphic>
          <a:graphicData uri="http://schemas.openxmlformats.org/drawingml/2006/table">
            <a:tbl>
              <a:tblPr/>
              <a:tblGrid>
                <a:gridCol w="6996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1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89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34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7961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930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Known Partners</a:t>
                      </a:r>
                      <a:endParaRPr kumimoji="0" lang="en-GB" altLang="nl-BE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99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GB" altLang="nl-BE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No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Partner Name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Role in the Project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99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ESEMPIO: Google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CLU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Italy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Coordinator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99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2.</a:t>
                      </a:r>
                      <a:endParaRPr kumimoji="0" lang="en-GB" altLang="nl-BE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9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0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Required Partners 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99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GB" altLang="nl-BE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No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Profile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</a:t>
                      </a:r>
                      <a:endParaRPr kumimoji="0" lang="en-GB" altLang="nl-B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Role in the project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99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</a:t>
                      </a:r>
                      <a:r>
                        <a:rPr kumimoji="0" lang="en-US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Material </a:t>
                      </a:r>
                      <a:r>
                        <a:rPr kumimoji="0" lang="en-US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supplier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Materials for component processing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399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Eg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Opto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-electric 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parts producer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Opto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-electric goods </a:t>
                      </a: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</a:t>
                      </a:r>
                      <a:r>
                        <a:rPr kumimoji="0" lang="lt-LT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dation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399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Laser 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system integrator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 of laser processing tool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5700380"/>
                  </a:ext>
                </a:extLst>
              </a:tr>
              <a:tr h="3393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Laser </a:t>
                      </a: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manufacture 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</a:t>
                      </a: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Industrial laser tool 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38859887"/>
                  </a:ext>
                </a:extLst>
              </a:tr>
              <a:tr h="3393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nl-B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5283855"/>
                  </a:ext>
                </a:extLst>
              </a:tr>
            </a:tbl>
          </a:graphicData>
        </a:graphic>
      </p:graphicFrame>
      <p:sp>
        <p:nvSpPr>
          <p:cNvPr id="6" name="Text Box 7">
            <a:extLst>
              <a:ext uri="{FF2B5EF4-FFF2-40B4-BE49-F238E27FC236}">
                <a16:creationId xmlns="" xmlns:a16="http://schemas.microsoft.com/office/drawing/2014/main" id="{546D81E3-932B-4089-BCD6-DC3182339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5847772"/>
            <a:ext cx="1066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600" i="1" dirty="0"/>
              <a:t>Organisation		Contact person:		</a:t>
            </a:r>
            <a:r>
              <a:rPr lang="en-GB" altLang="nl-BE" sz="1600" i="1" dirty="0" smtClean="0"/>
              <a:t>	E-mail</a:t>
            </a:r>
            <a:r>
              <a:rPr lang="en-GB" altLang="nl-BE" sz="1600" i="1" dirty="0"/>
              <a:t>:			</a:t>
            </a:r>
            <a:r>
              <a:rPr lang="en-GB" altLang="nl-BE" sz="1600" i="1" dirty="0" smtClean="0"/>
              <a:t>			Phone</a:t>
            </a:r>
            <a:r>
              <a:rPr lang="en-GB" altLang="nl-BE" sz="1600" i="1" dirty="0"/>
              <a:t>:</a:t>
            </a:r>
          </a:p>
          <a:p>
            <a:pPr eaLnBrk="1" hangingPunct="1"/>
            <a:r>
              <a:rPr lang="en-GB" altLang="nl-BE" sz="1600" i="1" dirty="0" smtClean="0"/>
              <a:t>Da </a:t>
            </a:r>
            <a:r>
              <a:rPr lang="en-GB" altLang="nl-BE" sz="1600" i="1" dirty="0" err="1" smtClean="0"/>
              <a:t>compilare</a:t>
            </a:r>
            <a:r>
              <a:rPr lang="en-GB" altLang="nl-BE" sz="1600" i="1" dirty="0"/>
              <a:t>		</a:t>
            </a:r>
            <a:r>
              <a:rPr lang="en-GB" altLang="nl-BE" sz="1600" i="1" dirty="0" smtClean="0"/>
              <a:t>	</a:t>
            </a:r>
            <a:endParaRPr lang="en-GB" altLang="nl-BE" sz="1600" i="1" dirty="0"/>
          </a:p>
        </p:txBody>
      </p:sp>
    </p:spTree>
    <p:extLst>
      <p:ext uri="{BB962C8B-B14F-4D97-AF65-F5344CB8AC3E}">
        <p14:creationId xmlns:p14="http://schemas.microsoft.com/office/powerpoint/2010/main" val="15471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3062</TotalTime>
  <Words>118</Words>
  <Application>Microsoft Office PowerPoint</Application>
  <PresentationFormat>Personalizzato</PresentationFormat>
  <Paragraphs>78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Office Theme</vt:lpstr>
      <vt:lpstr>Personalizza struttura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Opportunità  per le imprese  valdostane</dc:title>
  <dc:creator>Cuscunà Cristina UI Torino</dc:creator>
  <cp:lastModifiedBy>Caminiti Roberto</cp:lastModifiedBy>
  <cp:revision>228</cp:revision>
  <cp:lastPrinted>2017-05-16T12:32:02Z</cp:lastPrinted>
  <dcterms:created xsi:type="dcterms:W3CDTF">2016-06-29T15:32:02Z</dcterms:created>
  <dcterms:modified xsi:type="dcterms:W3CDTF">2018-01-17T11:16:47Z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2016-06-27T00:00:00Z</vt:filetime>
  </property>
  <property fmtid="{D5CDD505-2E9C-101B-9397-08002B2CF9AE}" pid="3" name="Creator">
    <vt:lpwstr>Adobe InDesign CC 2014 (Macintosh)</vt:lpwstr>
  </property>
  <property fmtid="{D5CDD505-2E9C-101B-9397-08002B2CF9AE}" pid="4" name="LastSaved">
    <vt:filetime>2016-06-29T00:00:00Z</vt:filetime>
  </property>
</Properties>
</file>