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34C6-5BB2-440F-81E6-9D2D8B68E24E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BF19-30A8-4D0B-AB92-0A81AD77F6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866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34C6-5BB2-440F-81E6-9D2D8B68E24E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BF19-30A8-4D0B-AB92-0A81AD77F6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428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34C6-5BB2-440F-81E6-9D2D8B68E24E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BF19-30A8-4D0B-AB92-0A81AD77F6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95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34C6-5BB2-440F-81E6-9D2D8B68E24E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BF19-30A8-4D0B-AB92-0A81AD77F6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73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34C6-5BB2-440F-81E6-9D2D8B68E24E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BF19-30A8-4D0B-AB92-0A81AD77F6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6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34C6-5BB2-440F-81E6-9D2D8B68E24E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BF19-30A8-4D0B-AB92-0A81AD77F6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37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34C6-5BB2-440F-81E6-9D2D8B68E24E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BF19-30A8-4D0B-AB92-0A81AD77F6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665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34C6-5BB2-440F-81E6-9D2D8B68E24E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BF19-30A8-4D0B-AB92-0A81AD77F6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562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34C6-5BB2-440F-81E6-9D2D8B68E24E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BF19-30A8-4D0B-AB92-0A81AD77F6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758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34C6-5BB2-440F-81E6-9D2D8B68E24E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BF19-30A8-4D0B-AB92-0A81AD77F6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020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34C6-5BB2-440F-81E6-9D2D8B68E24E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9BF19-30A8-4D0B-AB92-0A81AD77F6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54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634C6-5BB2-440F-81E6-9D2D8B68E24E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9BF19-30A8-4D0B-AB92-0A81AD77F67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472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microsoft.com/office/2007/relationships/hdphoto" Target="../media/hdphoto1.wdp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-5" y="5494840"/>
            <a:ext cx="12192004" cy="1363159"/>
          </a:xfrm>
        </p:spPr>
      </p:pic>
      <p:sp>
        <p:nvSpPr>
          <p:cNvPr id="6" name="object 3"/>
          <p:cNvSpPr/>
          <p:nvPr/>
        </p:nvSpPr>
        <p:spPr>
          <a:xfrm>
            <a:off x="0" y="0"/>
            <a:ext cx="12192000" cy="1371600"/>
          </a:xfrm>
          <a:custGeom>
            <a:avLst/>
            <a:gdLst/>
            <a:ahLst/>
            <a:cxnLst/>
            <a:rect l="l" t="t" r="r" b="b"/>
            <a:pathLst>
              <a:path w="10692130" h="1512570">
                <a:moveTo>
                  <a:pt x="0" y="1511998"/>
                </a:moveTo>
                <a:lnTo>
                  <a:pt x="10692003" y="1511998"/>
                </a:lnTo>
                <a:lnTo>
                  <a:pt x="10692003" y="0"/>
                </a:lnTo>
                <a:lnTo>
                  <a:pt x="0" y="0"/>
                </a:lnTo>
                <a:lnTo>
                  <a:pt x="0" y="15119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pic>
        <p:nvPicPr>
          <p:cNvPr id="9" name="Segnaposto contenuto 3"/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3648"/>
            <a:ext cx="12192004" cy="1395248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/>
        </p:nvSpPr>
        <p:spPr>
          <a:xfrm>
            <a:off x="587022" y="1828661"/>
            <a:ext cx="10902063" cy="25281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it-IT" sz="2800" b="1" dirty="0" smtClean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  TAKE AWAY DELL’INNOVAZIONE </a:t>
            </a:r>
            <a:r>
              <a:rPr lang="it-IT" sz="2400" b="1" dirty="0" smtClean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/>
            </a:r>
            <a:br>
              <a:rPr lang="it-IT" sz="2400" b="1" dirty="0" smtClean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it-IT" sz="2000" b="1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GIOVEDI’ 5 NOVEMBRE ORE 12.00-13.00 </a:t>
            </a:r>
          </a:p>
          <a:p>
            <a:pPr algn="r">
              <a:lnSpc>
                <a:spcPct val="150000"/>
              </a:lnSpc>
            </a:pPr>
            <a:r>
              <a:rPr lang="it-IT" sz="1600" b="1" dirty="0" smtClean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OPPORTUNITÀ DI TRASFERIMENTO TECNOLOGICO PER LE IMPRESE: </a:t>
            </a:r>
          </a:p>
          <a:p>
            <a:pPr algn="r">
              <a:lnSpc>
                <a:spcPct val="150000"/>
              </a:lnSpc>
            </a:pPr>
            <a:r>
              <a:rPr lang="it-IT" sz="1600" b="1" dirty="0" smtClean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DAL SETTORE DELLA FUSIONE, TECNOLOGIE INNOVATIVE PER IL MANUFACTURING, </a:t>
            </a:r>
          </a:p>
          <a:p>
            <a:pPr algn="r">
              <a:lnSpc>
                <a:spcPct val="150000"/>
              </a:lnSpc>
            </a:pPr>
            <a:r>
              <a:rPr lang="it-IT" sz="1600" b="1" dirty="0" smtClean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L’ENERGIA ED ALTRI COMPARTI CHIAVE</a:t>
            </a:r>
            <a:endParaRPr lang="en-GB" sz="1600" b="1" dirty="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786171" y="5367917"/>
            <a:ext cx="1405829" cy="1617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bject 3"/>
          <p:cNvSpPr txBox="1">
            <a:spLocks noGrp="1"/>
          </p:cNvSpPr>
          <p:nvPr>
            <p:ph type="ftr" sz="quarter" idx="4294967295"/>
          </p:nvPr>
        </p:nvSpPr>
        <p:spPr>
          <a:xfrm>
            <a:off x="8532849" y="6037600"/>
            <a:ext cx="2615441" cy="27764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 marR="5080" algn="l">
              <a:spcBef>
                <a:spcPts val="5"/>
              </a:spcBef>
            </a:pPr>
            <a:r>
              <a:rPr lang="it-IT" sz="900" spc="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Progetto co-finanziato </a:t>
            </a:r>
            <a:endParaRPr lang="it-IT" sz="900" spc="5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12700" marR="5080" algn="l">
              <a:spcBef>
                <a:spcPts val="5"/>
              </a:spcBef>
            </a:pPr>
            <a:r>
              <a:rPr lang="it-IT" sz="900" spc="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dal POR FESR P</a:t>
            </a:r>
            <a:r>
              <a:rPr lang="it-IT" altLang="it-IT" sz="900" spc="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iemonte Bando </a:t>
            </a:r>
            <a:r>
              <a:rPr sz="900" spc="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I1b12_cluster</a:t>
            </a:r>
            <a:endParaRPr sz="900" spc="5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On-line il sito del Polo CLEVER - Environment Park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5452" y="4480740"/>
            <a:ext cx="2131810" cy="572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65" t="12062" r="26853" b="46271"/>
          <a:stretch/>
        </p:blipFill>
        <p:spPr>
          <a:xfrm>
            <a:off x="756355" y="2716784"/>
            <a:ext cx="1572487" cy="1431140"/>
          </a:xfrm>
          <a:prstGeom prst="rect">
            <a:avLst/>
          </a:prstGeom>
        </p:spPr>
      </p:pic>
      <p:pic>
        <p:nvPicPr>
          <p:cNvPr id="14" name="Picture 5" descr="\\Mac\Home\Desktop\REBRANDING\template pptx\RINA colour RGB-pres.png"/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19705" y="4423765"/>
            <a:ext cx="928558" cy="7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4757199" y="4595499"/>
            <a:ext cx="321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 COLLABORAZIONE CON </a:t>
            </a:r>
            <a:endParaRPr lang="en-GB" b="1" dirty="0">
              <a:solidFill>
                <a:srgbClr val="00B0F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24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Helvetica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Alessia</dc:creator>
  <cp:lastModifiedBy>Alessia</cp:lastModifiedBy>
  <cp:revision>1</cp:revision>
  <dcterms:created xsi:type="dcterms:W3CDTF">2020-10-22T16:22:54Z</dcterms:created>
  <dcterms:modified xsi:type="dcterms:W3CDTF">2020-10-22T16:23:37Z</dcterms:modified>
</cp:coreProperties>
</file>